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69" r:id="rId4"/>
    <p:sldId id="270" r:id="rId5"/>
    <p:sldId id="261" r:id="rId6"/>
    <p:sldId id="259" r:id="rId7"/>
    <p:sldId id="262" r:id="rId8"/>
    <p:sldId id="260" r:id="rId9"/>
    <p:sldId id="257" r:id="rId10"/>
    <p:sldId id="258" r:id="rId11"/>
    <p:sldId id="272" r:id="rId12"/>
    <p:sldId id="263" r:id="rId13"/>
    <p:sldId id="264" r:id="rId14"/>
    <p:sldId id="265" r:id="rId15"/>
    <p:sldId id="266" r:id="rId16"/>
    <p:sldId id="267" r:id="rId17"/>
    <p:sldId id="268" r:id="rId18"/>
    <p:sldId id="27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/>
    <p:restoredTop sz="94640"/>
  </p:normalViewPr>
  <p:slideViewPr>
    <p:cSldViewPr snapToGrid="0" snapToObjects="1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6DFE8-85BA-934D-8607-9DF3E87A7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29A546-12CD-B446-933F-BCD8F38CA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9F340-AA44-214A-B950-A7A7C8C5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A3D7AD-D9B4-214D-B43A-CE002AD1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9C7AF-BBBD-3644-BA25-0232DDA1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86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398FA-A228-EC47-8657-0385C5C1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705497-EA15-534B-A163-8F29729F9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552DE-A261-134B-ABE9-257FEF48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EA2B0E-8491-F241-85EB-F7E89815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E2FDA6-8E4C-174C-B07B-1040C3E8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58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F39891-40F6-4847-A96F-DD71DA70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07EED3-C5C3-174F-90BA-22B431FDF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8BB05D-C210-6340-A9F9-472F2E38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AEED46-005E-A444-9856-10338965E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4FBE86-7771-014D-A6FB-404E5E35A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94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B28E9-514F-DC4C-88A4-182F59DD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07887C-88EA-B740-B2DE-E49C6C50D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3404F8-D805-6142-BD55-FC7ACC31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C082A9-F31A-0B49-9CAA-2784C77C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9ADFDD-F195-6145-A82C-2DC6766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CD7FCF7-0EF3-7748-9F23-C2F603C18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687" t="6450" r="20235" b="71024"/>
          <a:stretch/>
        </p:blipFill>
        <p:spPr>
          <a:xfrm>
            <a:off x="10586910" y="0"/>
            <a:ext cx="1605090" cy="11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4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BFDF3-D909-9945-B600-0F701776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B39897-BEED-6243-8B18-4DDFC8285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FE595C-F96E-0640-9723-5F58406C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A75CE-B388-4349-8820-5B6C0DB6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F4A365-DD5E-7449-9A18-03BA3D95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839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F1973-77B8-7646-8BE7-1D202171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A16F3A-E93A-2A43-8145-961FAFF10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519D1C-05EC-3543-A869-5E198CD7D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15ACBF-7FB5-5142-826F-08ADBF7D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42477D-F666-0849-B744-F9AAEB31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A56FE3-0703-E048-AD40-A465CC12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74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F47A9-35E1-D846-BACA-B17228DD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E51B7F-F50B-BA40-AC6D-2DB4856B2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D8EEB0-433E-8644-A81E-E9AF2498B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C45859-D95B-6C4E-BA1A-AA4088006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B48858-F1FB-1544-A379-686CE96E5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E9FDD8C-8B21-394F-87FA-DAC3FF95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EC2B81F-BC30-A944-B3B2-68412897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0AAB207-B2FE-5A4E-B400-A3BBC71F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BB77B-657C-1549-AFDC-2B9EE57B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13BD8D-C03B-5442-8C77-D627E145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65673D-E7C0-B242-913C-FB0C3F66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6D7703-E6D7-1C43-81BF-A6680D5A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71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035977-1B32-3C41-BAB8-8B7FA1AE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D16DD0-6DF5-5C4B-B77C-F4CF494E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55FC3E-5C2A-B542-A21E-926E3E6A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2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60DA6-CB7B-714B-B38C-B2D7C522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88826E-E6C1-ED4A-AEC1-756F4658F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C6AC23-5736-924E-BC8C-69DA62FD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6E064C-84CB-554F-AEF7-53102C83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72F99A-9FD3-AA40-91A2-A6090EDB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0EDE20-A3E2-AD42-B02E-5B51E181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64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BBF7F-675A-404C-9A90-7DEEBE25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7F3186-D6D8-F64D-9851-02660A0C8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E75EE4-B9A5-6A4C-BF00-839E242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9D9CB4-19F3-EE49-9903-D6151D5F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10A1F7-5B46-A947-89E6-A5B1F0E9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A63E95-E159-224A-A9B4-BB44371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5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82B691-CDCD-C649-ADEE-64E3D35C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F95B26-2B1A-5746-AF8B-2242E465D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CD5E62-4D87-6641-96F3-9A6D45DD9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A311-B93E-504E-BE90-25023A5D4A98}" type="datetimeFigureOut">
              <a:rPr lang="es-ES" smtClean="0"/>
              <a:t>23/09/2021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8158C9-AF59-F645-83E8-D478A8873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ACAB1-A3F8-BD46-8E1F-60E1E4BC1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2BE50-E886-5644-8A86-9354EE3902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persona, sostener, mano, hombre&#10;&#10;Descripción generada automáticamente">
            <a:extLst>
              <a:ext uri="{FF2B5EF4-FFF2-40B4-BE49-F238E27FC236}">
                <a16:creationId xmlns:a16="http://schemas.microsoft.com/office/drawing/2014/main" id="{0259E04C-422A-774B-A7BE-7E3C58913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17C4B5-0855-B242-9DF3-61A9FB678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s-ES" sz="4800" dirty="0"/>
              <a:t>Aplicación móvil ALBIE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063AB7-140C-5E49-B362-20BFED134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s-ES" sz="2000" dirty="0"/>
              <a:t>Septiembre 2021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224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34013-C05A-044C-BB3F-F549DB665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Menú</a:t>
            </a:r>
            <a:r>
              <a:rPr lang="en-US" sz="6000" dirty="0"/>
              <a:t> </a:t>
            </a:r>
            <a:r>
              <a:rPr lang="en-US" sz="6000" dirty="0" err="1"/>
              <a:t>diario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15487D63-EFEC-7046-B3C4-7F7B288F1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0" r="-1" b="-1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901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0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Mano sosteniendo un control color blanco&#10;&#10;Descripción generada automáticamente">
            <a:extLst>
              <a:ext uri="{FF2B5EF4-FFF2-40B4-BE49-F238E27FC236}">
                <a16:creationId xmlns:a16="http://schemas.microsoft.com/office/drawing/2014/main" id="{1DF34A65-BCBA-3D4C-99EC-AE7D67F5B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744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3039469-BA05-C049-B7C1-172F6EC86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7" t="6450" r="20235" b="71024"/>
          <a:stretch/>
        </p:blipFill>
        <p:spPr>
          <a:xfrm>
            <a:off x="10586910" y="0"/>
            <a:ext cx="1605090" cy="114622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A623BCCE-E13A-0144-A1B8-688AF517E0A8}"/>
              </a:ext>
            </a:extLst>
          </p:cNvPr>
          <p:cNvSpPr/>
          <p:nvPr/>
        </p:nvSpPr>
        <p:spPr>
          <a:xfrm>
            <a:off x="6885431" y="927081"/>
            <a:ext cx="5306549" cy="5857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811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57C59-BD4C-984B-9ED5-2573F0C7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Sección</a:t>
            </a:r>
            <a:r>
              <a:rPr lang="en-US" sz="6000" dirty="0"/>
              <a:t> de </a:t>
            </a:r>
            <a:r>
              <a:rPr lang="en-US" sz="6000" dirty="0" err="1"/>
              <a:t>contacto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B38FE18-2690-874B-B860-F541EA7EA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2" r="-1" b="866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8013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46A89-3B79-5F4C-98EC-298AABCD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Sección</a:t>
            </a:r>
            <a:r>
              <a:rPr lang="en-US" sz="6000" dirty="0"/>
              <a:t> de </a:t>
            </a:r>
            <a:r>
              <a:rPr lang="en-US" sz="6000" dirty="0" err="1"/>
              <a:t>contacto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D5D393C-5293-4F4B-8DF4-DAB9D5C68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5" r="-1" b="2033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445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9CE55-A793-3947-9BC8-CC439C9B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Información</a:t>
            </a:r>
            <a:r>
              <a:rPr lang="en-US" sz="6000" dirty="0"/>
              <a:t> </a:t>
            </a:r>
            <a:r>
              <a:rPr lang="en-US" sz="6000" dirty="0" err="1"/>
              <a:t>corporativa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F7A6CC65-FC00-3E41-9E78-CC2D38B10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28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379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B30C6-8016-9649-A58B-CB740C92C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Información</a:t>
            </a:r>
            <a:r>
              <a:rPr lang="en-US" sz="6000" dirty="0"/>
              <a:t> RSC y 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A504D4B7-55FD-DE46-A7DE-33E836F1C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28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002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A5A10-C8CB-7E4B-B756-3EB5941D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Información</a:t>
            </a:r>
            <a:r>
              <a:rPr lang="en-US" sz="6000" dirty="0"/>
              <a:t> </a:t>
            </a:r>
            <a:r>
              <a:rPr lang="en-US" sz="6000" dirty="0" err="1"/>
              <a:t>nutricional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AE00CFD-74DE-0447-9010-BCB8FC728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28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2938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BF6E-B817-514D-AFFC-586E0EFA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Proyecto </a:t>
            </a:r>
            <a:r>
              <a:rPr lang="en-US" sz="6000" dirty="0" err="1"/>
              <a:t>educativo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captura de pantalla, sostener, mujer, tabla&#10;&#10;Descripción generada automáticamente">
            <a:extLst>
              <a:ext uri="{FF2B5EF4-FFF2-40B4-BE49-F238E27FC236}">
                <a16:creationId xmlns:a16="http://schemas.microsoft.com/office/drawing/2014/main" id="{DC593F4A-51FB-EA44-B560-335AB1C1E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0" r="-1" b="-1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6432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D36730D-3415-F349-8694-52A610F59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18" r="-1" b="8630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309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130ED-AB1B-DA43-A34E-B739A8B2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83491D-3845-6D4F-BE1F-5DB601A8A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Albie ha desarrollado una aplicación para los sistemas operativos Android e iOS, que pretende ser una herramienta informativa para los padres de los centros.</a:t>
            </a:r>
          </a:p>
          <a:p>
            <a:pPr algn="just"/>
            <a:r>
              <a:rPr lang="es-ES" dirty="0"/>
              <a:t>Con un sencillo acceso mediante registro, los padres podrán consultar de forma personalizada los menús diarios, semanales y mensuales que consumirán sus hijos, con toda la información nutricional de cada plato.</a:t>
            </a:r>
          </a:p>
          <a:p>
            <a:pPr algn="just"/>
            <a:r>
              <a:rPr lang="es-ES" dirty="0"/>
              <a:t>Asimismo, la aplicación dispone de una sección informativa y una de comentarios y sugerencias de los padres.</a:t>
            </a:r>
          </a:p>
        </p:txBody>
      </p:sp>
    </p:spTree>
    <p:extLst>
      <p:ext uri="{BB962C8B-B14F-4D97-AF65-F5344CB8AC3E}">
        <p14:creationId xmlns:p14="http://schemas.microsoft.com/office/powerpoint/2010/main" val="410309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C40EE-4675-4A48-8BA5-E6985FF6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Inicio</a:t>
            </a:r>
            <a:r>
              <a:rPr lang="en-US" sz="6000" dirty="0"/>
              <a:t> de </a:t>
            </a:r>
            <a:r>
              <a:rPr lang="en-US" sz="6000" dirty="0" err="1"/>
              <a:t>sesión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7C7626C-DA90-6645-8B6B-01479B2B1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0" r="-1" b="-1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799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FCD82-B282-5E42-8FD6-90EAC3E8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Registro</a:t>
            </a:r>
            <a:r>
              <a:rPr lang="en-US" sz="6000" dirty="0"/>
              <a:t> de </a:t>
            </a:r>
            <a:r>
              <a:rPr lang="en-US" sz="6000" dirty="0" err="1"/>
              <a:t>usuario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14E2A71-0F18-2943-AFBB-9EAE4F3BF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0" r="-1" b="-1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859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F7580-41BF-E44E-B5AD-C0D3BB6A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Registro</a:t>
            </a:r>
            <a:r>
              <a:rPr lang="en-US" sz="6000" dirty="0"/>
              <a:t> de </a:t>
            </a:r>
            <a:r>
              <a:rPr lang="en-US" sz="6000" dirty="0" err="1"/>
              <a:t>usuario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21F8385-97F3-084F-855C-D86064A9E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5" r="-1" b="383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813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2FA4D-5B1B-7D4F-9CF5-44D9ADF2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Registro</a:t>
            </a:r>
            <a:r>
              <a:rPr lang="en-US" sz="6000" dirty="0"/>
              <a:t> de </a:t>
            </a:r>
            <a:r>
              <a:rPr lang="en-US" sz="6000" dirty="0" err="1"/>
              <a:t>usuario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7AC11B6-9F85-1042-B615-B47B97BE9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28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9949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34C49-192A-A848-B3ED-67C4D281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Registro</a:t>
            </a:r>
            <a:r>
              <a:rPr lang="en-US" sz="6000" dirty="0"/>
              <a:t> de </a:t>
            </a:r>
            <a:r>
              <a:rPr lang="en-US" sz="6000" dirty="0" err="1"/>
              <a:t>usuario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EB4CCEC-131A-EB4F-8C79-76B31B890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8" r="-1" b="1150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054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245B7-439F-074C-B50E-CE8ACE79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Secciones</a:t>
            </a:r>
            <a:r>
              <a:rPr lang="en-US" sz="6000" dirty="0"/>
              <a:t> del </a:t>
            </a:r>
            <a:r>
              <a:rPr lang="en-US" sz="6000" dirty="0" err="1"/>
              <a:t>aplicativo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E6522FE-DDF6-2E43-ABA6-726FAF185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28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3287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36207-349E-1843-82C5-B5F6D853D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640081"/>
            <a:ext cx="6610383" cy="349702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/>
              <a:t>Menú</a:t>
            </a:r>
            <a:r>
              <a:rPr lang="en-US" sz="6000" dirty="0"/>
              <a:t> </a:t>
            </a:r>
            <a:r>
              <a:rPr lang="en-US" sz="6000" dirty="0" err="1"/>
              <a:t>diario</a:t>
            </a:r>
            <a:endParaRPr lang="en-US" sz="6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C65A00D5-DA24-7C4B-B3A8-5F17EA47C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30" r="-1" b="-1"/>
          <a:stretch/>
        </p:blipFill>
        <p:spPr>
          <a:xfrm>
            <a:off x="809243" y="809244"/>
            <a:ext cx="3017520" cy="5239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19428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123</Words>
  <Application>Microsoft Office PowerPoint</Application>
  <PresentationFormat>Panorámica</PresentationFormat>
  <Paragraphs>19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Aplicación móvil ALBIE</vt:lpstr>
      <vt:lpstr>Presentación de PowerPoint</vt:lpstr>
      <vt:lpstr>Inicio de sesión</vt:lpstr>
      <vt:lpstr>Registro de usuario</vt:lpstr>
      <vt:lpstr>Registro de usuario</vt:lpstr>
      <vt:lpstr>Registro de usuario</vt:lpstr>
      <vt:lpstr>Registro de usuario</vt:lpstr>
      <vt:lpstr>Secciones del aplicativo</vt:lpstr>
      <vt:lpstr>Menú diario</vt:lpstr>
      <vt:lpstr>Menú diario</vt:lpstr>
      <vt:lpstr>Presentación de PowerPoint</vt:lpstr>
      <vt:lpstr>Sección de contacto</vt:lpstr>
      <vt:lpstr>Sección de contacto</vt:lpstr>
      <vt:lpstr>Información corporativa</vt:lpstr>
      <vt:lpstr>Información RSC y ODS</vt:lpstr>
      <vt:lpstr>Información nutricional</vt:lpstr>
      <vt:lpstr>Proyecto educativo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Aplicación móvil para colegios</dc:title>
  <dc:creator>Carlos Moreno-Figueroa</dc:creator>
  <cp:lastModifiedBy>Javier Brito</cp:lastModifiedBy>
  <cp:revision>2</cp:revision>
  <dcterms:created xsi:type="dcterms:W3CDTF">2020-03-09T16:50:45Z</dcterms:created>
  <dcterms:modified xsi:type="dcterms:W3CDTF">2021-09-23T03:47:04Z</dcterms:modified>
</cp:coreProperties>
</file>